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</p:sldIdLst>
  <p:sldSz cx="91440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41"/>
    <p:restoredTop sz="94599"/>
  </p:normalViewPr>
  <p:slideViewPr>
    <p:cSldViewPr snapToGrid="0" snapToObjects="1">
      <p:cViewPr>
        <p:scale>
          <a:sx n="87" d="100"/>
          <a:sy n="87" d="100"/>
        </p:scale>
        <p:origin x="16" y="-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95078"/>
            <a:ext cx="7772400" cy="44568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6723804"/>
            <a:ext cx="6858000" cy="309075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81567"/>
            <a:ext cx="197167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81567"/>
            <a:ext cx="580072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191514"/>
            <a:ext cx="7886700" cy="532510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8567000"/>
            <a:ext cx="7886700" cy="28003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407833"/>
            <a:ext cx="388620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407833"/>
            <a:ext cx="388620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81570"/>
            <a:ext cx="788670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3138171"/>
            <a:ext cx="3868340" cy="1537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4676140"/>
            <a:ext cx="3868340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3138171"/>
            <a:ext cx="3887391" cy="1537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4676140"/>
            <a:ext cx="3887391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53440"/>
            <a:ext cx="2949178" cy="29870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843196"/>
            <a:ext cx="4629150" cy="90974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40480"/>
            <a:ext cx="2949178" cy="711496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53440"/>
            <a:ext cx="2949178" cy="29870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843196"/>
            <a:ext cx="4629150" cy="909743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40480"/>
            <a:ext cx="2949178" cy="711496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81570"/>
            <a:ext cx="78867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407833"/>
            <a:ext cx="78867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1865189"/>
            <a:ext cx="20574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1865189"/>
            <a:ext cx="30861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1865189"/>
            <a:ext cx="20574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444752" y="1737360"/>
            <a:ext cx="5945093" cy="4175455"/>
            <a:chOff x="1444752" y="1737360"/>
            <a:chExt cx="5945093" cy="4175455"/>
          </a:xfrm>
        </p:grpSpPr>
        <p:sp>
          <p:nvSpPr>
            <p:cNvPr id="10" name="TextBox 9"/>
            <p:cNvSpPr txBox="1"/>
            <p:nvPr/>
          </p:nvSpPr>
          <p:spPr>
            <a:xfrm>
              <a:off x="1444752" y="173736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4752" y="321979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44752" y="470223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</a:t>
              </a:r>
              <a:endParaRPr lang="en-US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0240" y="1783080"/>
              <a:ext cx="5469605" cy="4129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2162"/>
            <a:ext cx="9144000" cy="36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0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43328" y="383722"/>
            <a:ext cx="8698920" cy="9030560"/>
            <a:chOff x="143328" y="383722"/>
            <a:chExt cx="8698920" cy="90305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667"/>
            <a:stretch/>
          </p:blipFill>
          <p:spPr>
            <a:xfrm>
              <a:off x="143328" y="383722"/>
              <a:ext cx="2902858" cy="299594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61"/>
            <a:stretch/>
          </p:blipFill>
          <p:spPr>
            <a:xfrm>
              <a:off x="3046186" y="6400801"/>
              <a:ext cx="2918578" cy="30134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61"/>
            <a:stretch/>
          </p:blipFill>
          <p:spPr>
            <a:xfrm>
              <a:off x="143328" y="3379665"/>
              <a:ext cx="2906409" cy="30211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873"/>
            <a:stretch/>
          </p:blipFill>
          <p:spPr>
            <a:xfrm>
              <a:off x="5949044" y="392337"/>
              <a:ext cx="2885916" cy="29873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82" t="23" r="30487" b="23"/>
            <a:stretch/>
          </p:blipFill>
          <p:spPr>
            <a:xfrm>
              <a:off x="3046186" y="392337"/>
              <a:ext cx="2908261" cy="29873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873"/>
            <a:stretch/>
          </p:blipFill>
          <p:spPr>
            <a:xfrm>
              <a:off x="143328" y="6409417"/>
              <a:ext cx="2902858" cy="30048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18" t="-60" r="30467" b="-60"/>
            <a:stretch/>
          </p:blipFill>
          <p:spPr>
            <a:xfrm>
              <a:off x="5907689" y="3388279"/>
              <a:ext cx="2927271" cy="30211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7" t="-60" r="30718" b="-60"/>
            <a:stretch/>
          </p:blipFill>
          <p:spPr>
            <a:xfrm>
              <a:off x="3046186" y="3379664"/>
              <a:ext cx="2918578" cy="30211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93" t="29" r="30614" b="785"/>
            <a:stretch/>
          </p:blipFill>
          <p:spPr>
            <a:xfrm>
              <a:off x="5980176" y="6418032"/>
              <a:ext cx="2862072" cy="299625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5494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39386" y="1733552"/>
            <a:ext cx="8615171" cy="8889617"/>
            <a:chOff x="139386" y="1733552"/>
            <a:chExt cx="8615171" cy="8889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84"/>
            <a:stretch/>
          </p:blipFill>
          <p:spPr>
            <a:xfrm>
              <a:off x="146049" y="4697505"/>
              <a:ext cx="2849631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686"/>
            <a:stretch/>
          </p:blipFill>
          <p:spPr>
            <a:xfrm>
              <a:off x="3034955" y="4697504"/>
              <a:ext cx="2858048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84"/>
            <a:stretch/>
          </p:blipFill>
          <p:spPr>
            <a:xfrm>
              <a:off x="139386" y="7659216"/>
              <a:ext cx="2849631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99"/>
            <a:stretch/>
          </p:blipFill>
          <p:spPr>
            <a:xfrm>
              <a:off x="5905538" y="4697503"/>
              <a:ext cx="2849019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04"/>
            <a:stretch/>
          </p:blipFill>
          <p:spPr>
            <a:xfrm>
              <a:off x="3030352" y="7659216"/>
              <a:ext cx="2853049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198"/>
            <a:stretch/>
          </p:blipFill>
          <p:spPr>
            <a:xfrm>
              <a:off x="5905628" y="7659216"/>
              <a:ext cx="2836304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604"/>
            <a:stretch/>
          </p:blipFill>
          <p:spPr>
            <a:xfrm>
              <a:off x="5893003" y="1734670"/>
              <a:ext cx="2861554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02"/>
            <a:stretch/>
          </p:blipFill>
          <p:spPr>
            <a:xfrm>
              <a:off x="3019526" y="1733552"/>
              <a:ext cx="2853138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323"/>
            <a:stretch/>
          </p:blipFill>
          <p:spPr>
            <a:xfrm>
              <a:off x="146049" y="1733553"/>
              <a:ext cx="2873477" cy="296395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739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29898" y="1530914"/>
            <a:ext cx="8324760" cy="8527486"/>
            <a:chOff x="325989" y="3359714"/>
            <a:chExt cx="8324760" cy="85274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356"/>
            <a:stretch/>
          </p:blipFill>
          <p:spPr>
            <a:xfrm>
              <a:off x="333051" y="3359714"/>
              <a:ext cx="2763982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26"/>
            <a:stretch/>
          </p:blipFill>
          <p:spPr>
            <a:xfrm>
              <a:off x="3124999" y="3359715"/>
              <a:ext cx="2757055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695"/>
            <a:stretch/>
          </p:blipFill>
          <p:spPr>
            <a:xfrm>
              <a:off x="5900622" y="3359718"/>
              <a:ext cx="2750127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54"/>
            <a:stretch/>
          </p:blipFill>
          <p:spPr>
            <a:xfrm>
              <a:off x="339965" y="6202210"/>
              <a:ext cx="2757068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723"/>
            <a:stretch/>
          </p:blipFill>
          <p:spPr>
            <a:xfrm>
              <a:off x="3130900" y="6202210"/>
              <a:ext cx="2748973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93"/>
            <a:stretch/>
          </p:blipFill>
          <p:spPr>
            <a:xfrm>
              <a:off x="5904662" y="6202210"/>
              <a:ext cx="2742045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15"/>
            <a:stretch/>
          </p:blipFill>
          <p:spPr>
            <a:xfrm>
              <a:off x="5885464" y="9044706"/>
              <a:ext cx="2761243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072"/>
            <a:stretch/>
          </p:blipFill>
          <p:spPr>
            <a:xfrm>
              <a:off x="3109841" y="9044707"/>
              <a:ext cx="2775623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41"/>
            <a:stretch/>
          </p:blipFill>
          <p:spPr>
            <a:xfrm>
              <a:off x="325989" y="9044703"/>
              <a:ext cx="2780930" cy="284249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526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0553" y="3048296"/>
            <a:ext cx="8448168" cy="8651867"/>
            <a:chOff x="340553" y="3048296"/>
            <a:chExt cx="8448168" cy="86518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53" y="3061600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609" y="3061600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65" y="3048296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53" y="5941122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609" y="5934470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65" y="5941122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53" y="8833948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609" y="8833948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65" y="8833948"/>
              <a:ext cx="2816056" cy="286621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524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99468" y="3448144"/>
            <a:ext cx="8316990" cy="8505558"/>
            <a:chOff x="199468" y="3464769"/>
            <a:chExt cx="8316990" cy="85055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68" y="3480941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798" y="3464769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129" y="3472855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69" y="6318822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798" y="6302649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129" y="6326907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69" y="9148616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799" y="9148617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129" y="9148618"/>
              <a:ext cx="2772329" cy="282170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873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795" y="2004753"/>
            <a:ext cx="7521399" cy="10718800"/>
            <a:chOff x="762795" y="2004753"/>
            <a:chExt cx="7521399" cy="1071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624" y="2004753"/>
              <a:ext cx="7378569" cy="53213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625" y="7326053"/>
              <a:ext cx="7378569" cy="53975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62795" y="2161310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795" y="7479176"/>
              <a:ext cx="2776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  <a:endParaRPr lang="en-US" sz="13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96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14970" y="1922087"/>
            <a:ext cx="4851837" cy="8934335"/>
            <a:chOff x="1814970" y="1922087"/>
            <a:chExt cx="4851837" cy="8934335"/>
          </a:xfrm>
        </p:grpSpPr>
        <p:grpSp>
          <p:nvGrpSpPr>
            <p:cNvPr id="8" name="Group 7"/>
            <p:cNvGrpSpPr/>
            <p:nvPr/>
          </p:nvGrpSpPr>
          <p:grpSpPr>
            <a:xfrm>
              <a:off x="1952261" y="1922087"/>
              <a:ext cx="4714546" cy="8934335"/>
              <a:chOff x="1952261" y="1922087"/>
              <a:chExt cx="4714546" cy="89343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93"/>
              <a:stretch/>
            </p:blipFill>
            <p:spPr>
              <a:xfrm>
                <a:off x="1961805" y="1922087"/>
                <a:ext cx="4705002" cy="446208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79"/>
              <a:stretch/>
            </p:blipFill>
            <p:spPr>
              <a:xfrm>
                <a:off x="1952261" y="6384174"/>
                <a:ext cx="4714546" cy="4472248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1814970" y="1922087"/>
              <a:ext cx="2776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 smtClean="0"/>
                <a:t>A</a:t>
              </a:r>
              <a:endParaRPr lang="en-US" sz="12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4970" y="6384174"/>
              <a:ext cx="2712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B</a:t>
              </a:r>
              <a:endParaRPr lang="en-US" sz="1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0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99032" y="1863434"/>
            <a:ext cx="5478531" cy="8523479"/>
            <a:chOff x="1399032" y="1863434"/>
            <a:chExt cx="5478531" cy="8523479"/>
          </a:xfrm>
        </p:grpSpPr>
        <p:sp>
          <p:nvSpPr>
            <p:cNvPr id="10" name="TextBox 9"/>
            <p:cNvSpPr txBox="1"/>
            <p:nvPr/>
          </p:nvSpPr>
          <p:spPr>
            <a:xfrm>
              <a:off x="1402878" y="186343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03189" y="329391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9032" y="476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99032" y="6224833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03821" y="7703639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  <a:endParaRPr 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99898" y="918244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</a:t>
              </a:r>
              <a:endParaRPr lang="en-US" b="1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7944" y="1865376"/>
              <a:ext cx="5039619" cy="8521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5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196"/>
            <a:ext cx="9144000" cy="88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3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6169"/>
            <a:ext cx="9144000" cy="4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1741"/>
            <a:ext cx="9144000" cy="55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5774"/>
            <a:ext cx="9144000" cy="12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8468"/>
            <a:ext cx="9144000" cy="6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7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4838" y="1981585"/>
            <a:ext cx="8562232" cy="4791509"/>
            <a:chOff x="104838" y="1981585"/>
            <a:chExt cx="8562232" cy="47915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5" t="-18" r="15272" b="12616"/>
            <a:stretch/>
          </p:blipFill>
          <p:spPr>
            <a:xfrm>
              <a:off x="5765056" y="1981585"/>
              <a:ext cx="2902014" cy="2403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5" r="16448" b="12598"/>
            <a:stretch/>
          </p:blipFill>
          <p:spPr>
            <a:xfrm>
              <a:off x="104838" y="1981585"/>
              <a:ext cx="2793608" cy="24038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8" r="15354" b="12598"/>
            <a:stretch/>
          </p:blipFill>
          <p:spPr>
            <a:xfrm>
              <a:off x="2898446" y="1981585"/>
              <a:ext cx="2831206" cy="24038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34" t="-739" r="13914" b="12035"/>
            <a:stretch/>
          </p:blipFill>
          <p:spPr>
            <a:xfrm>
              <a:off x="5765056" y="4385388"/>
              <a:ext cx="2902014" cy="23817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3" r="15873" b="11597"/>
            <a:stretch/>
          </p:blipFill>
          <p:spPr>
            <a:xfrm>
              <a:off x="104838" y="4385388"/>
              <a:ext cx="2793608" cy="23877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9" t="-94" r="15759" b="12296"/>
            <a:stretch/>
          </p:blipFill>
          <p:spPr>
            <a:xfrm>
              <a:off x="2936043" y="4385388"/>
              <a:ext cx="2793609" cy="2387706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1" name="Group 20"/>
          <p:cNvGrpSpPr/>
          <p:nvPr/>
        </p:nvGrpSpPr>
        <p:grpSpPr>
          <a:xfrm>
            <a:off x="202934" y="7487035"/>
            <a:ext cx="8562232" cy="2403803"/>
            <a:chOff x="202934" y="7487035"/>
            <a:chExt cx="8562232" cy="2403803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5" t="-18" r="15272" b="12616"/>
            <a:stretch/>
          </p:blipFill>
          <p:spPr>
            <a:xfrm>
              <a:off x="5863152" y="7487035"/>
              <a:ext cx="2902014" cy="2403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5" r="16448" b="12598"/>
            <a:stretch/>
          </p:blipFill>
          <p:spPr>
            <a:xfrm>
              <a:off x="202934" y="7487035"/>
              <a:ext cx="2793608" cy="24038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8" r="15354" b="12598"/>
            <a:stretch/>
          </p:blipFill>
          <p:spPr>
            <a:xfrm>
              <a:off x="2996542" y="7487035"/>
              <a:ext cx="2831206" cy="2403803"/>
            </a:xfrm>
            <a:prstGeom prst="rect">
              <a:avLst/>
            </a:prstGeom>
            <a:ln>
              <a:noFill/>
            </a:ln>
          </p:spPr>
        </p:pic>
        <p:sp>
          <p:nvSpPr>
            <p:cNvPr id="18" name="TextBox 17"/>
            <p:cNvSpPr txBox="1"/>
            <p:nvPr/>
          </p:nvSpPr>
          <p:spPr>
            <a:xfrm>
              <a:off x="202934" y="7592394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96542" y="7592394"/>
              <a:ext cx="2776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  <a:endParaRPr lang="en-US" sz="13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782134" y="7592394"/>
              <a:ext cx="272832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C</a:t>
              </a:r>
              <a:endParaRPr lang="en-US" sz="13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75915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96033" y="3779416"/>
            <a:ext cx="8275072" cy="4748764"/>
            <a:chOff x="396033" y="3779416"/>
            <a:chExt cx="8275072" cy="47487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569" y="3779416"/>
              <a:ext cx="4137536" cy="474876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33" y="3779417"/>
              <a:ext cx="4137536" cy="4748763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6033" y="3779417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A</a:t>
              </a:r>
              <a:endParaRPr lang="en-US" sz="1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15575" y="3779417"/>
              <a:ext cx="285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4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4365</TotalTime>
  <Words>18</Words>
  <Application>Microsoft Macintosh PowerPoint</Application>
  <PresentationFormat>Custom</PresentationFormat>
  <Paragraphs>18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</cp:revision>
  <dcterms:created xsi:type="dcterms:W3CDTF">2018-04-18T07:05:37Z</dcterms:created>
  <dcterms:modified xsi:type="dcterms:W3CDTF">2018-04-21T07:50:48Z</dcterms:modified>
</cp:coreProperties>
</file>